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66" r:id="rId5"/>
    <p:sldId id="267" r:id="rId6"/>
    <p:sldId id="268" r:id="rId7"/>
    <p:sldId id="269" r:id="rId8"/>
    <p:sldId id="270" r:id="rId9"/>
    <p:sldId id="271" r:id="rId10"/>
    <p:sldId id="30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34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0DF988-5CAB-432B-8D0B-D8C3E059DF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356AA-AEFC-428A-8BD0-AA2D3C5918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7DEA4-367D-4080-83F2-8D3D2CA6B32A}" type="datetimeFigureOut">
              <a:rPr lang="en-US" smtClean="0"/>
              <a:t>8/4/2021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65BBC-F712-4550-A53A-E3704893E6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44CF1-DDB6-4D6E-8031-215AE90439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08541-035C-4B65-9610-76D15F8AC2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1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0E602-17AB-462D-97EB-415C7E6D4A8D}" type="datetimeFigureOut">
              <a:rPr lang="en-US" smtClean="0"/>
              <a:t>8/4/2021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CF3A1-9863-43A3-B39B-8E6FEFD6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17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3ED610-C66B-4824-A437-94E15AA5FF81}"/>
              </a:ext>
            </a:extLst>
          </p:cNvPr>
          <p:cNvSpPr/>
          <p:nvPr userDrawn="1"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6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4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Top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04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Ligh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85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Right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36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590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471998" y="2385000"/>
            <a:ext cx="720001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5400000" flipH="1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CF587A-B161-455A-8783-631E82DF3D52}"/>
              </a:ext>
            </a:extLst>
          </p:cNvPr>
          <p:cNvSpPr/>
          <p:nvPr userDrawn="1"/>
        </p:nvSpPr>
        <p:spPr>
          <a:xfrm flipH="1">
            <a:off x="11125201" y="720000"/>
            <a:ext cx="36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98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48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15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2268F6-10A6-447E-9928-37CC0D5A4B0A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prstGeom prst="rect">
            <a:avLst/>
          </a:pr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3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280A-DD18-47F6-A3B4-3B0571BE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5BB1-64FB-4BD8-95CC-0516CA79B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64E89-A8EE-406F-81DD-C6357B15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C719C-3F6B-4A74-BAD7-C48CE3BB0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FE0CD-5513-4A5E-9C88-11D165C629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6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80DC9F-82D9-470B-A264-73E211A439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6818300" cy="538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87440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1F296-3DCB-4C9E-952C-F67314DAE035}"/>
              </a:ext>
            </a:extLst>
          </p:cNvPr>
          <p:cNvSpPr/>
          <p:nvPr userDrawn="1"/>
        </p:nvSpPr>
        <p:spPr>
          <a:xfrm>
            <a:off x="4386000" y="0"/>
            <a:ext cx="3420000" cy="72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0D7B-44ED-404A-AE13-9736DF7B3B33}"/>
              </a:ext>
            </a:extLst>
          </p:cNvPr>
          <p:cNvSpPr/>
          <p:nvPr userDrawn="1"/>
        </p:nvSpPr>
        <p:spPr>
          <a:xfrm flipH="1">
            <a:off x="4026000" y="359999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41035-2FD8-4902-B929-588169F22676}"/>
              </a:ext>
            </a:extLst>
          </p:cNvPr>
          <p:cNvSpPr/>
          <p:nvPr userDrawn="1"/>
        </p:nvSpPr>
        <p:spPr>
          <a:xfrm flipH="1">
            <a:off x="7806000" y="359999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932B8-FAA6-4A87-B8F7-68ED82F755E7}"/>
              </a:ext>
            </a:extLst>
          </p:cNvPr>
          <p:cNvSpPr/>
          <p:nvPr userDrawn="1"/>
        </p:nvSpPr>
        <p:spPr>
          <a:xfrm>
            <a:off x="4386000" y="6498000"/>
            <a:ext cx="3420000" cy="36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6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611CC6-4034-4273-B7B4-094F017E5B09}"/>
              </a:ext>
            </a:extLst>
          </p:cNvPr>
          <p:cNvSpPr/>
          <p:nvPr userDrawn="1"/>
        </p:nvSpPr>
        <p:spPr>
          <a:xfrm flipH="1">
            <a:off x="11473200" y="6138000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250" y="894521"/>
            <a:ext cx="2577549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252" y="3856383"/>
            <a:ext cx="2577548" cy="21070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751C31-CBB5-46BC-BEF2-9804C8527D67}"/>
              </a:ext>
            </a:extLst>
          </p:cNvPr>
          <p:cNvSpPr/>
          <p:nvPr userDrawn="1"/>
        </p:nvSpPr>
        <p:spPr>
          <a:xfrm>
            <a:off x="8584635" y="713698"/>
            <a:ext cx="2879560" cy="5418000"/>
          </a:xfrm>
          <a:custGeom>
            <a:avLst/>
            <a:gdLst>
              <a:gd name="connsiteX0" fmla="*/ 0 w 2879560"/>
              <a:gd name="connsiteY0" fmla="*/ 0 h 5418000"/>
              <a:gd name="connsiteX1" fmla="*/ 179215 w 2879560"/>
              <a:gd name="connsiteY1" fmla="*/ 0 h 5418000"/>
              <a:gd name="connsiteX2" fmla="*/ 179215 w 2879560"/>
              <a:gd name="connsiteY2" fmla="*/ 366302 h 5418000"/>
              <a:gd name="connsiteX3" fmla="*/ 2700346 w 2879560"/>
              <a:gd name="connsiteY3" fmla="*/ 366302 h 5418000"/>
              <a:gd name="connsiteX4" fmla="*/ 2700346 w 2879560"/>
              <a:gd name="connsiteY4" fmla="*/ 0 h 5418000"/>
              <a:gd name="connsiteX5" fmla="*/ 2879560 w 2879560"/>
              <a:gd name="connsiteY5" fmla="*/ 0 h 5418000"/>
              <a:gd name="connsiteX6" fmla="*/ 2879560 w 2879560"/>
              <a:gd name="connsiteY6" fmla="*/ 5418000 h 5418000"/>
              <a:gd name="connsiteX7" fmla="*/ 0 w 2879560"/>
              <a:gd name="connsiteY7" fmla="*/ 5418000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8" fmla="*/ 2791786 w 2879560"/>
              <a:gd name="connsiteY8" fmla="*/ 457742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  <a:gd name="connsiteX6" fmla="*/ 179215 w 2879560"/>
              <a:gd name="connsiteY6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560" h="5418000">
                <a:moveTo>
                  <a:pt x="2700346" y="0"/>
                </a:moveTo>
                <a:lnTo>
                  <a:pt x="2879560" y="0"/>
                </a:lnTo>
                <a:lnTo>
                  <a:pt x="2879560" y="5418000"/>
                </a:lnTo>
                <a:lnTo>
                  <a:pt x="0" y="5418000"/>
                </a:lnTo>
                <a:lnTo>
                  <a:pt x="0" y="0"/>
                </a:lnTo>
                <a:lnTo>
                  <a:pt x="179215" y="0"/>
                </a:lnTo>
              </a:path>
            </a:pathLst>
          </a:custGeom>
          <a:noFill/>
          <a:ln>
            <a:solidFill>
              <a:schemeClr val="accent6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8918534" y="0"/>
            <a:ext cx="2211762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7498800" cy="5382000"/>
          </a:xfrm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401441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1080000" y="0"/>
            <a:ext cx="2520000" cy="2304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1F11B5-8838-43F4-B445-480FB80FCC73}"/>
              </a:ext>
            </a:extLst>
          </p:cNvPr>
          <p:cNvSpPr/>
          <p:nvPr userDrawn="1"/>
        </p:nvSpPr>
        <p:spPr>
          <a:xfrm>
            <a:off x="1080000" y="5760000"/>
            <a:ext cx="2520000" cy="109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7" y="213691"/>
            <a:ext cx="2279373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0000" y="2304000"/>
            <a:ext cx="2520000" cy="3454357"/>
          </a:xfrm>
        </p:spPr>
        <p:txBody>
          <a:bodyPr anchor="ctr"/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E2A558-A752-4F84-96CD-9C73D34C3E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3563" y="2674144"/>
            <a:ext cx="6529387" cy="15097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Write something memorable…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1E4597-9A31-4A37-A907-D3F61EB7F82E}"/>
              </a:ext>
            </a:extLst>
          </p:cNvPr>
          <p:cNvSpPr/>
          <p:nvPr userDrawn="1"/>
        </p:nvSpPr>
        <p:spPr>
          <a:xfrm flipH="1">
            <a:off x="10768500" y="5395300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246D3C-862F-4C73-8928-347E381A9763}"/>
              </a:ext>
            </a:extLst>
          </p:cNvPr>
          <p:cNvSpPr/>
          <p:nvPr userDrawn="1"/>
        </p:nvSpPr>
        <p:spPr>
          <a:xfrm>
            <a:off x="704386" y="713698"/>
            <a:ext cx="10767616" cy="5418000"/>
          </a:xfrm>
          <a:custGeom>
            <a:avLst/>
            <a:gdLst>
              <a:gd name="connsiteX0" fmla="*/ 0 w 10783231"/>
              <a:gd name="connsiteY0" fmla="*/ 0 h 5418000"/>
              <a:gd name="connsiteX1" fmla="*/ 97696 w 10783231"/>
              <a:gd name="connsiteY1" fmla="*/ 0 h 5418000"/>
              <a:gd name="connsiteX2" fmla="*/ 97696 w 10783231"/>
              <a:gd name="connsiteY2" fmla="*/ 1578240 h 5418000"/>
              <a:gd name="connsiteX3" fmla="*/ 3148264 w 10783231"/>
              <a:gd name="connsiteY3" fmla="*/ 1578240 h 5418000"/>
              <a:gd name="connsiteX4" fmla="*/ 3148264 w 10783231"/>
              <a:gd name="connsiteY4" fmla="*/ 0 h 5418000"/>
              <a:gd name="connsiteX5" fmla="*/ 10783231 w 10783231"/>
              <a:gd name="connsiteY5" fmla="*/ 0 h 5418000"/>
              <a:gd name="connsiteX6" fmla="*/ 10783231 w 10783231"/>
              <a:gd name="connsiteY6" fmla="*/ 5418000 h 5418000"/>
              <a:gd name="connsiteX7" fmla="*/ 0 w 10783231"/>
              <a:gd name="connsiteY7" fmla="*/ 541800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8" fmla="*/ 3239704 w 10783231"/>
              <a:gd name="connsiteY8" fmla="*/ 166968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6" fmla="*/ 97696 w 10783231"/>
              <a:gd name="connsiteY6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3231" h="5418000">
                <a:moveTo>
                  <a:pt x="3148264" y="0"/>
                </a:moveTo>
                <a:lnTo>
                  <a:pt x="10783231" y="0"/>
                </a:lnTo>
                <a:lnTo>
                  <a:pt x="10783231" y="5418000"/>
                </a:lnTo>
                <a:lnTo>
                  <a:pt x="0" y="541800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9A351EC-2A75-45E3-AAA9-061FE77125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7752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7752000 w 10753200"/>
              <a:gd name="connsiteY3" fmla="*/ 5382000 h 5382000"/>
              <a:gd name="connsiteX4" fmla="*/ 0 w 10753200"/>
              <a:gd name="connsiteY4" fmla="*/ 0 h 5382000"/>
              <a:gd name="connsiteX5" fmla="*/ 3000000 w 10753200"/>
              <a:gd name="connsiteY5" fmla="*/ 0 h 5382000"/>
              <a:gd name="connsiteX6" fmla="*/ 3000000 w 10753200"/>
              <a:gd name="connsiteY6" fmla="*/ 5382000 h 5382000"/>
              <a:gd name="connsiteX7" fmla="*/ 0 w 10753200"/>
              <a:gd name="connsiteY7" fmla="*/ 538200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200" h="5382000">
                <a:moveTo>
                  <a:pt x="7752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7752000" y="5382000"/>
                </a:lnTo>
                <a:close/>
                <a:moveTo>
                  <a:pt x="0" y="0"/>
                </a:moveTo>
                <a:lnTo>
                  <a:pt x="3000000" y="0"/>
                </a:lnTo>
                <a:lnTo>
                  <a:pt x="3000000" y="5382000"/>
                </a:lnTo>
                <a:lnTo>
                  <a:pt x="0" y="5382000"/>
                </a:lnTo>
                <a:close/>
              </a:path>
            </a:pathLst>
          </a:custGeom>
        </p:spPr>
        <p:txBody>
          <a:bodyPr wrap="square" lIns="360000" anchor="ctr">
            <a:noAutofit/>
          </a:bodyPr>
          <a:lstStyle>
            <a:lvl1pPr marL="0" indent="0" algn="l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3720000" y="359999"/>
            <a:ext cx="47520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4080000" y="711624"/>
            <a:ext cx="4032000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11475311" y="360000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5735688" y="577800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512000" y="924339"/>
            <a:ext cx="3168000" cy="350558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0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451200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3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29B8-590B-4709-B45D-CCE1274F1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858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8399-AFEE-4A79-9D20-853B44756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052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960140-2A2E-4503-8278-0345FDE319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D2181E-D15A-4350-A32F-D47DCEDEF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7DDFAA-3A73-4B3E-B81D-B1D2C1818390}"/>
              </a:ext>
            </a:extLst>
          </p:cNvPr>
          <p:cNvSpPr/>
          <p:nvPr userDrawn="1"/>
        </p:nvSpPr>
        <p:spPr>
          <a:xfrm>
            <a:off x="5735687" y="5778000"/>
            <a:ext cx="720625" cy="108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C2B09-A978-456B-A8F2-C766DA7A81D8}"/>
              </a:ext>
            </a:extLst>
          </p:cNvPr>
          <p:cNvSpPr/>
          <p:nvPr userDrawn="1"/>
        </p:nvSpPr>
        <p:spPr>
          <a:xfrm>
            <a:off x="5735688" y="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8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7E81-20CC-4C8C-BB1D-A38B4DAD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7CDCC-7A8F-411F-AD9C-3B24B0583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33D20-35D1-490A-BD78-47D062FBE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6B6B5F-82CD-40A1-8FD6-717BF4D105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A430C2-A8FB-4210-A7D3-AB7A97B8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7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D959E-3051-49C8-AC81-F2B64A84F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7873"/>
            <a:ext cx="5157787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537F1-D747-4E81-81B9-B5716EA59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44379-270F-4361-94CB-AD13F914E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7873"/>
            <a:ext cx="5183188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ECA14-4888-4C66-A15F-6B781D074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0623264-E0F5-4AB3-B974-14E2E3B66D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C66A2F-89F8-40C6-8391-D53AEF0DF7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1072358-6CE0-4D6C-9CE9-35BFA6D1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63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D45207B-6715-4F5E-9B3F-D1BC499956ED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80D37-79E5-4C07-986A-D7B39C10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522"/>
            <a:ext cx="10515600" cy="796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D4B9F-5853-4E4D-875D-99C8E8CA4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3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82154-E8DC-43D0-914D-21ADE1267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378" y="6236849"/>
            <a:ext cx="41148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B5EC2-DEC6-4324-B094-081B721F8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8408" y="6236849"/>
            <a:ext cx="27432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B6CB50-3B36-4CE9-A038-847D2A6D1A5E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3" r:id="rId5"/>
    <p:sldLayoutId id="2147483664" r:id="rId6"/>
    <p:sldLayoutId id="2147483651" r:id="rId7"/>
    <p:sldLayoutId id="2147483652" r:id="rId8"/>
    <p:sldLayoutId id="2147483653" r:id="rId9"/>
    <p:sldLayoutId id="2147483654" r:id="rId10"/>
    <p:sldLayoutId id="2147483661" r:id="rId11"/>
    <p:sldLayoutId id="2147483665" r:id="rId12"/>
    <p:sldLayoutId id="2147483666" r:id="rId13"/>
    <p:sldLayoutId id="2147483668" r:id="rId14"/>
    <p:sldLayoutId id="2147483655" r:id="rId15"/>
    <p:sldLayoutId id="2147483667" r:id="rId16"/>
    <p:sldLayoutId id="214748365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15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Garamond" panose="02020404030301010803" pitchFamily="18" charset="0"/>
        <a:buChar char="°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CA8242-9773-486E-A2E1-DDD2590AF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EF3075-BA71-4D29-B071-93D19D868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71" y="728870"/>
            <a:ext cx="10747512" cy="536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91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F48556-DF31-4910-B2A4-2A7810BFC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9" y="781879"/>
            <a:ext cx="10548731" cy="524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2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629771-7AA2-4B6E-AD02-D0D931AC8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61391"/>
            <a:ext cx="10508973" cy="504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66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BC48E9-51A3-4F41-B5CF-ED173EA52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1" y="781878"/>
            <a:ext cx="10495722" cy="504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3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B80966-7A9A-4E2A-AA01-3BA7F4EB8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3" y="834887"/>
            <a:ext cx="10522227" cy="51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08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C3A463-5F9E-43C8-88A0-155370DA5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3" y="821635"/>
            <a:ext cx="10389705" cy="52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47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409C4D-C29E-4A24-9B6C-4596302E1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96" y="874642"/>
            <a:ext cx="10522226" cy="506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1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C6A026-0C89-4CDD-B100-50205A47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88" y="834888"/>
            <a:ext cx="10508974" cy="51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18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D190E-B1FD-42E2-90B6-7D994A9D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6" y="742122"/>
            <a:ext cx="10681252" cy="530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89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47FB01-1EF4-4C91-B71B-7EBC21F1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5" y="848140"/>
            <a:ext cx="10588487" cy="51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03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387D23-24A6-42D8-AC7B-F83D74AC2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887896"/>
            <a:ext cx="10641495" cy="502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77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363C5D-84AA-4A73-8D76-58788C6F7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87" y="795129"/>
            <a:ext cx="10548730" cy="504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13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44CD88-6FE5-4206-90BD-CD9566A39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87" y="861390"/>
            <a:ext cx="10601739" cy="5115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CF527D-DD41-4624-B624-121816C37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175" y="4974741"/>
            <a:ext cx="4825034" cy="1001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EB9987-3E99-4EEE-A55B-A8D522570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183" y="4638261"/>
            <a:ext cx="1563756" cy="50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69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B6A91B-FEE3-4C6F-97C2-C7D13B727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3" y="768626"/>
            <a:ext cx="10681252" cy="526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87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B3DB3E-92F1-4FC4-B7B6-558927991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2" y="834887"/>
            <a:ext cx="10535478" cy="51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13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165019-7F15-49A7-BAFC-3869C8444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88" y="874643"/>
            <a:ext cx="10535478" cy="50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76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651CA2-17C5-42F5-90C6-BB3BBEAD1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05" y="795130"/>
            <a:ext cx="10402956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34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BEADA-DA66-40C0-8B92-D28B96395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97" y="914400"/>
            <a:ext cx="10482468" cy="50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56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E06BA9-DF3C-4880-B187-4A8CAD574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2" y="861391"/>
            <a:ext cx="10469217" cy="51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71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C46EC3-EB93-40D1-A7C1-749752872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87" y="834887"/>
            <a:ext cx="10535478" cy="5049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B9732E-04BC-4BCB-87F7-4AE3B651A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443" y="974036"/>
            <a:ext cx="6381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10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675EC7-6665-4561-8E78-7E36C2D92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96" y="874643"/>
            <a:ext cx="10482469" cy="49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93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9248D6-B6D2-4998-9A38-BDC4A1A74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9" y="808383"/>
            <a:ext cx="10628244" cy="514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91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9465B8-21A2-4E21-93EC-1CC7A1D4D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9" y="874644"/>
            <a:ext cx="10389703" cy="506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26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A20A42-69D8-4DD4-A94C-59E61C66A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4" y="1085850"/>
            <a:ext cx="10495722" cy="487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59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8B3582-63A2-452A-ACEB-6EEBCB0C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3" y="848138"/>
            <a:ext cx="10495722" cy="51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89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444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5510ED-E01F-4D2D-B707-3DDCD0AC4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808383"/>
            <a:ext cx="10535479" cy="514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66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08A64-0A35-4700-A287-0C46FE428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88" y="781878"/>
            <a:ext cx="10482470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27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A94C5F-AB11-434B-99AC-F1401F5A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834888"/>
            <a:ext cx="10588487" cy="508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22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12B287-F9C5-41D7-844A-D3FDD0C8A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8" y="768626"/>
            <a:ext cx="10654748" cy="52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54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592132-C614-4403-BFBC-F94AD9BF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48" y="821636"/>
            <a:ext cx="10469217" cy="514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8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E6A686-5338-47C4-8E05-F3149B945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3" y="821635"/>
            <a:ext cx="10614991" cy="52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83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-Theme-Water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MS-Theme-Water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Conference Presentation_Win32_SB v2" id="{BC88B365-8E38-4ABB-98F4-3EC291BC7C6D}" vid="{68186960-B69F-4045-8CE0-AF496D95D6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208899-44E9-47BE-97CD-9D5D01FB74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94B7CA-1290-47DA-A8FD-EC74EF42B4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7FF9F3B-DE24-4577-9CF6-31E167D48E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conference presentation</Template>
  <TotalTime>38</TotalTime>
  <Words>1</Words>
  <Application>Microsoft Office PowerPoint</Application>
  <PresentationFormat>Widescreen</PresentationFormat>
  <Paragraphs>1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Amith Mh</dc:creator>
  <cp:lastModifiedBy>Amith Mh</cp:lastModifiedBy>
  <cp:revision>1</cp:revision>
  <dcterms:created xsi:type="dcterms:W3CDTF">2021-08-04T16:08:05Z</dcterms:created>
  <dcterms:modified xsi:type="dcterms:W3CDTF">2021-08-04T16:46:10Z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